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zpyd-8f1whfnacy9qvfkjkvdgqcps8isfu8cechwrnozxhxsk4q8-tc1qgyxvf8ektfk93wecodw6sujbimuktczz5bf-lvg2yemlq8m5hk5ma3szeezb8zraiv4mzrt9nahubq8g_h3byhg=s0-d" ContentType="image/zpyd-8f1whfnacy9qvfkjkvdgqcps8isfu8cechwrnozxhxsk4q8-tc1qgyxvf8ektfk93wecodw6sujbimuktczz5bf-lvg2yemlq8m5hk5ma3szeezb8zraiv4mzrt9nahubq8g_h3byhg=s0-d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21" d="100"/>
          <a:sy n="121" d="100"/>
        </p:scale>
        <p:origin x="-102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png>
</file>

<file path=ppt/media/image12.zpyd-8f1whfnacy9qvfkjkvdgqcps8isfu8cechwrnozxhxsk4q8-tc1qgyxvf8ektfk93wecodw6sujbimuktczz5bf-lvg2yemlq8m5hk5ma3szeezb8zraiv4mzrt9nahubq8g_h3byhg=s0-d>
</file>

<file path=ppt/media/image13.png>
</file>

<file path=ppt/media/image14.png>
</file>

<file path=ppt/media/image15.jpg>
</file>

<file path=ppt/media/image16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913063" y="0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8D086-3091-497E-A1C7-E71529ABCDE6}" type="datetimeFigureOut">
              <a:rPr lang="en-IN" smtClean="0"/>
              <a:t>30-01-2024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13063" y="8685213"/>
            <a:ext cx="22288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20C36-EB9C-42C5-ACB7-42E333F78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5806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https://www.wind-pioneers.com/wind-speed-frequency-distributions-challenge-to-wind-farm-developers/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https://www.slideshare.net/himanshupaghdar/siting-and-planning-design-of-wind-turbines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https://www.carboncollective.co/sustainable-investing/wind-energy-conversion-system-wecs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https://www.mapsofworld.com/answers/environment/world-leader-wind-power-capacity/attachment/world-map-wind-power-capacity/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http://www.upsbatterycenter.com/blog/understanding-capacity-factor-wind-farms/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https://www.asrmeta.com/wind-energy-from-wind-turbine-components-and-efficiency/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https://chloeandmaddienergy.blogspot.com/p/step-2.html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http://climatechange.chicago.gov/climate-indicators/climate-change-indicators-us-greenhouse-gas-emissions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https://u.osu.edu/engr2367publicdocument/offshore-wind-energy/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https://coe.northeastern.edu/news/myers-awarded-masscec-grant-for-innovative-floating-wind-turbine/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https://www.slidemake.com/presentation/Nature-of-winds-64e78fe3aaec90be73c7ba70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https://legendpower.com/news-events/the-state-of-renewable-energy/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https://www.youtube.com/watch?v=DO5PjuU8dXw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https://www.pinterest.com/pin/factors-affecting-wind-movement--370491506857600196/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https://www.researchgate.net/figure/Data-collected-by-anemometers-at-a-height-of-60-cm-within-the-wind-barrier-and-outside-at_fig5_9076819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https://www.asrmeta.com/wind-energy-from-wind-turbine-components-and-efficiency/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https://www.studocu.com/in/document/university-of-delhi/geography/winds-and-factors-affecting-wind-motion/3850383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http://www.testbig.com/ielts-writing-task-i-essays/diagrams-below-show-design-wind-turbine-and-its-locationsummarise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https://www.codegreenhouston.org/wind-energy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make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zpyd-8f1whfnacy9qvfkjkvdgqcps8isfu8cechwrnozxhxsk4q8-tc1qgyxvf8ektfk93wecodw6sujbimuktczz5bf-lvg2yemlq8m5hk5ma3szeezb8zraiv4mzrt9nahubq8g_h3byhg=s0-d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0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Nature Of The Wind, Power In The Wind, Factors Influencing Wind, Wind Data And Energy Estimation,</a:t>
            </a:r>
            <a:endParaRPr lang="en-US" sz="3000" dirty="0"/>
          </a:p>
        </p:txBody>
      </p:sp>
      <p:sp>
        <p:nvSpPr>
          <p:cNvPr id="3" name="Text 1">
            <a:hlinkClick r:id="rId3"/>
          </p:cNvPr>
          <p:cNvSpPr/>
          <p:nvPr/>
        </p:nvSpPr>
        <p:spPr>
          <a:xfrm>
            <a:off x="7315200" y="45720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000" b="0" u="sng" dirty="0">
                <a:solidFill>
                  <a:srgbClr val="357EC7"/>
                </a:solidFill>
                <a:latin typeface="Optima" pitchFamily="34" charset="0"/>
                <a:ea typeface="Optima" pitchFamily="34" charset="-122"/>
                <a:cs typeface="Optima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SlideMake.com</a:t>
            </a:r>
            <a:endParaRPr lang="en-US" sz="1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Speed Distribution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82296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speed distribution refers to the frequency of occurrence of different wind speeds.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Weibull distribution is commonly used to model wind speed distribution.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Understanding wind speed distribution helps in estimating the energy production of a wind turbine.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mage.slidesharecdn.com/sitingandplanningdesignofwindturbines-170518071934/95/siting-and-planning-design-of-wind-turbines-9-638.jpg?cb=14950924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Farm Siting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farm siting involves selecting suitable locations for multiple wind turbines.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Factors such as wind resource, land availability, and grid connection are considered.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Environmental impacts and community engagement are also important in siting decisions.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carboncollective.co/hubfs/Wind_Energy_Conversion_System_(WECS).png#keepProtoco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Conversion Systems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conversion systems (WECS) convert wind energy into electrical energy.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Common WECS include horizontal-axis wind turbines and vertical-axis wind turbines.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WECS typically consist of blades, a rotor, a generator, and a control system.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mages.mapsofworld.com/answers/2018/08/world-map-wind-power-capacity-700x68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Potential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potential varies across different regions and countries.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Countries with large land areas and coastal regions tend to have high wind energy potential.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potential is assessed using wind resource maps and data analysis.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upsbatterycenter.com/blog/wp-content/uploads/2014/06/Wind-turbine-capacit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Farm Performance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farm performance is measured by the capacity factor, which represents the actual energy output compared to the maximum potential.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Factors such as turbine design, maintenance, and wind availability affect performance.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Regular monitoring and maintenance are crucial for optimizing wind farm performance.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asrmeta.com/wp-content/uploads/2021/06/Wind-turbine-and-its-components-2048x1536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Integration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integration refers to the integration of wind power into the existing electrical grid.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Challenges include variability and intermittency of wind power.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Advanced grid infrastructure and energy storage systems help in effective wind energy integration.</a:t>
            </a: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lh6.googleusercontent.com/proxy/ZpYd-8F1WhFnaCy9QVfkjKVdgQcPs8IsfU8CechWrnOZXhxsK4q8-TC1qgYxvF8ektFK93wECodw6SuJbimuktCZz5Bf-lvG2YeMLQ8m5Hk5mA3SzEEZB8zraiV4Mzrt9nahUbq8g_H3ByhG=s0-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Economic Considerations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cost of wind energy has significantly decreased in recent years.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Factors such as equipment costs, installation, maintenance, and financing influence the economics of wind energy.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Government policies and incentives play a crucial role in promoting wind energy development.</a:t>
            </a:r>
            <a:endParaRPr lang="en-US"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://climatechange.chicago.gov/sites/production/files/styles/large/public/2016-07/us-ghg-emissions-figure2-201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Environmental Impact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has low greenhouse gas emissions compared to fossil fuels.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However, wind farms can have visual and noise impacts on local communities.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Proper environmental assessments and mitigation measures are important for sustainable wind energy development.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u.osu.edu/engr2367publicdocument/files/2016/10/Offshore-Wind-Turbine-Infographic-zujs3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Offshore Wind Energy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Offshore wind energy has vast untapped potential.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Offshore wind farms can take advantage of stronger and more consistent winds.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Challenges include higher installation and maintenance costs compared to onshore wind farms.</a:t>
            </a:r>
            <a:endParaRPr lang="en-US" sz="1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news.northeastern.edu/wp-content/uploads/2020/03/Turbine_revise-12_19-scaled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Future Trends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Advances in technology and research are leading to more efficient and larger wind turbines.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Floating wind farms and hybrid renewable energy systems are emerging trends.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Increased focus on energy storage and grid integration is expected in the future.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mage3.slideserve.com/5708081/slide2-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Nature of the Wind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is the movement of air caused by differences in atmospheric pressure.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is a renewable energy resource that is harnessed to generate electricity.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is created by the uneven heating of the Earth's surface by the sun.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legendpower.com/wp-content/uploads/2015/05/Screen-Shot-2015-05-11-at-1.21.32-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is a valuable and renewable resource for electricity generation.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Accurate wind data and estimation techniques are essential for efficient wind energy projects.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Continued research and development are key to unlocking the full potential of wind energy.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.ytimg.com/vi/DO5PjuU8dXw/maxresdefaul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Power in the Wind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power in the wind is derived from the kinetic energy of moving air.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Kinetic energy is proportional to the cube of the wind speed.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Power in the wind can be calculated using the equation: Power = 0.5 x air density x swept area x wind speed^3.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.pinimg.com/originals/01/cf/72/01cf72e20b030b81a80514391e4e3db9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Factors Influencing Wind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speed and direction are influenced by local topography.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Temperature gradients between land and water can affect wind patterns.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Coriolis effect, caused by the Earth's rotation, influences wind direction.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Data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82296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data is collected using anemometers, which measure wind speed.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direction can be determined using wind vanes or windsocks.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data is typically recorded over a period of time to analyze wind patterns.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asrmeta.com/wp-content/uploads/2021/06/Wind-turbine-and-its-components-2048x1536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Estimation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energy estimation involves predicting the potential energy output of a wind turbine.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Factors such as wind speed, air density, and turbine efficiency are considered in estimation.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resource assessments are conducted to determine the suitability of an area for wind energy development.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d20ohkaloyme4g.cloudfront.net/img/document_thumbnails/4a10dec10b42e4daca9da71a2f1e1fde/thumb_1200_169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Factors Affecting Wind Energy Estimation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speed variability affects the reliability of wind energy estimation.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Turbulence and wind shear can impact the performance of wind turbines.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Seasonal variations in wind patterns should be taken into account for accurate estimation.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://www.testbig.com/sites/default/files/248582_1_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Turbine Placement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turbines are typically placed in areas with consistent and strong wind speeds.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Obstacles such as buildings or trees can create turbulence and reduce wind performance.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Proper spacing between turbines is necessary to minimize interference and optimize energy production.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codegreenhouston.org/sites/g/files/nwywnm441/files/documents/wind_power_density_char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Power Density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power density is a measure of the available wind energy per unit area.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Areas with higher wind power density have greater potential for wind energy generation.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Wind power density is calculated using the equation: Power Density = 0.5 x air density x wind speed^3.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1011</Words>
  <Application>Microsoft Office PowerPoint</Application>
  <PresentationFormat>On-screen Show (16:9)</PresentationFormat>
  <Paragraphs>155</Paragraphs>
  <Slides>20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SlideMake.com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Nature Of The Wind, Power In The Wind, Factors Influencing Wind, Wind Data And Energy Estimation,</dc:title>
  <dc:subject>Nature Of The Wind, Power In The Wind, Factors Influencing Wind, Wind Data And Energy Estimation,</dc:subject>
  <dc:creator>SlideMake.com</dc:creator>
  <cp:lastModifiedBy>TKRCET</cp:lastModifiedBy>
  <cp:revision>2</cp:revision>
  <dcterms:created xsi:type="dcterms:W3CDTF">2024-01-30T11:52:39Z</dcterms:created>
  <dcterms:modified xsi:type="dcterms:W3CDTF">2024-01-30T12:07:15Z</dcterms:modified>
</cp:coreProperties>
</file>